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5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4660"/>
  </p:normalViewPr>
  <p:slideViewPr>
    <p:cSldViewPr>
      <p:cViewPr>
        <p:scale>
          <a:sx n="51" d="100"/>
          <a:sy n="51" d="100"/>
        </p:scale>
        <p:origin x="-1962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3A3BD5A-2068-462C-885D-D49D777ED32F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9EC709-3DFB-4C54-935C-D0FC6E16B6E3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BD5A-2068-462C-885D-D49D777ED32F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C709-3DFB-4C54-935C-D0FC6E16B6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BD5A-2068-462C-885D-D49D777ED32F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C709-3DFB-4C54-935C-D0FC6E16B6E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A3BD5A-2068-462C-885D-D49D777ED32F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E9EC709-3DFB-4C54-935C-D0FC6E16B6E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BD5A-2068-462C-885D-D49D777ED32F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9EC709-3DFB-4C54-935C-D0FC6E16B6E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3A3BD5A-2068-462C-885D-D49D777ED32F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9EC709-3DFB-4C54-935C-D0FC6E16B6E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3A3BD5A-2068-462C-885D-D49D777ED32F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E9EC709-3DFB-4C54-935C-D0FC6E16B6E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BD5A-2068-462C-885D-D49D777ED32F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9EC709-3DFB-4C54-935C-D0FC6E16B6E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BD5A-2068-462C-885D-D49D777ED32F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9EC709-3DFB-4C54-935C-D0FC6E16B6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3A3BD5A-2068-462C-885D-D49D777ED32F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E9EC709-3DFB-4C54-935C-D0FC6E16B6E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3A3BD5A-2068-462C-885D-D49D777ED32F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3E9EC709-3DFB-4C54-935C-D0FC6E16B6E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3A3BD5A-2068-462C-885D-D49D777ED32F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3E9EC709-3DFB-4C54-935C-D0FC6E16B6E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 erosion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OE_Student\Desktop\caurapic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28800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CAURA RIVER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117836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OE_Student\Desktop\caura_pool_2_compressed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828800"/>
            <a:ext cx="883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89284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OE_Student\Desktop\caura-river_4fcf8f12ae909_8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28800"/>
            <a:ext cx="914399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61737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228600"/>
            <a:ext cx="9144000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dirty="0" smtClean="0"/>
              <a:t>Quiz</a:t>
            </a:r>
          </a:p>
          <a:p>
            <a:pPr algn="l"/>
            <a:r>
              <a:rPr lang="en-TT" dirty="0" smtClean="0"/>
              <a:t>1. What is the name given to the sheer force of water.</a:t>
            </a:r>
          </a:p>
          <a:p>
            <a:pPr marL="0" indent="0" algn="l">
              <a:buNone/>
            </a:pPr>
            <a:r>
              <a:rPr lang="en-TT" dirty="0" smtClean="0"/>
              <a:t>a. Hydraulic  action</a:t>
            </a:r>
          </a:p>
          <a:p>
            <a:pPr marL="0" indent="0" algn="l">
              <a:buNone/>
            </a:pPr>
            <a:r>
              <a:rPr lang="en-TT" dirty="0" smtClean="0"/>
              <a:t>b. Chemical  action</a:t>
            </a:r>
          </a:p>
          <a:p>
            <a:pPr marL="0" indent="0" algn="l">
              <a:buNone/>
            </a:pPr>
            <a:r>
              <a:rPr lang="en-TT" dirty="0" smtClean="0"/>
              <a:t>c.. Attrition</a:t>
            </a:r>
          </a:p>
          <a:p>
            <a:pPr marL="0" indent="0" algn="l">
              <a:buNone/>
            </a:pPr>
            <a:endParaRPr lang="en-TT" dirty="0"/>
          </a:p>
          <a:p>
            <a:pPr marL="0" indent="0" algn="l">
              <a:buNone/>
            </a:pPr>
            <a:r>
              <a:rPr lang="en-TT" dirty="0" smtClean="0"/>
              <a:t>2. When water dissolves the rocks it is called</a:t>
            </a:r>
          </a:p>
          <a:p>
            <a:pPr marL="457200" indent="-457200" algn="l">
              <a:buAutoNum type="alphaLcPeriod"/>
            </a:pPr>
            <a:r>
              <a:rPr lang="en-TT" dirty="0" smtClean="0"/>
              <a:t>Corrasion</a:t>
            </a:r>
          </a:p>
          <a:p>
            <a:pPr marL="457200" indent="-457200" algn="l">
              <a:buAutoNum type="alphaLcPeriod" startAt="2"/>
            </a:pPr>
            <a:r>
              <a:rPr lang="en-TT" dirty="0" smtClean="0"/>
              <a:t>Solution</a:t>
            </a:r>
          </a:p>
          <a:p>
            <a:pPr marL="457200" indent="-457200" algn="l">
              <a:buAutoNum type="alphaLcPeriod" startAt="3"/>
            </a:pPr>
            <a:r>
              <a:rPr lang="en-TT" dirty="0" smtClean="0"/>
              <a:t>Attrition</a:t>
            </a:r>
          </a:p>
          <a:p>
            <a:pPr marL="457200" indent="-457200" algn="l">
              <a:buAutoNum type="alphaLcPeriod" startAt="3"/>
            </a:pPr>
            <a:endParaRPr lang="en-TT" dirty="0"/>
          </a:p>
          <a:p>
            <a:pPr algn="l"/>
            <a:r>
              <a:rPr lang="en-TT" dirty="0" smtClean="0"/>
              <a:t>3. When pebbles and rocks hit off each other and break up it is called</a:t>
            </a:r>
          </a:p>
          <a:p>
            <a:pPr algn="l"/>
            <a:r>
              <a:rPr lang="en-TT" dirty="0" smtClean="0"/>
              <a:t>a. Attrition</a:t>
            </a:r>
          </a:p>
          <a:p>
            <a:pPr algn="l"/>
            <a:r>
              <a:rPr lang="en-TT" dirty="0" smtClean="0"/>
              <a:t>b. Hydraulic action</a:t>
            </a:r>
          </a:p>
          <a:p>
            <a:pPr algn="l"/>
            <a:r>
              <a:rPr lang="en-TT" dirty="0" smtClean="0"/>
              <a:t>c. Corrasion</a:t>
            </a:r>
          </a:p>
          <a:p>
            <a:pPr algn="l"/>
            <a:endParaRPr lang="en-TT" dirty="0" smtClean="0"/>
          </a:p>
          <a:p>
            <a:pPr algn="l"/>
            <a:endParaRPr lang="en-TT" dirty="0" smtClean="0"/>
          </a:p>
          <a:p>
            <a:pPr marL="457200" indent="-457200" algn="l">
              <a:buAutoNum type="alphaLcPeriod"/>
            </a:pPr>
            <a:endParaRPr lang="en-TT" dirty="0" smtClean="0"/>
          </a:p>
          <a:p>
            <a:pPr marL="457200" indent="-457200" algn="l">
              <a:buAutoNum type="alphaLcPeriod"/>
            </a:pPr>
            <a:endParaRPr lang="en-TT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2514600" y="0"/>
            <a:ext cx="4114800" cy="152400"/>
          </a:xfrm>
        </p:spPr>
        <p:txBody>
          <a:bodyPr>
            <a:normAutofit fontScale="90000"/>
          </a:bodyPr>
          <a:lstStyle/>
          <a:p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62225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304800"/>
            <a:ext cx="8991600" cy="6553200"/>
          </a:xfrm>
        </p:spPr>
        <p:txBody>
          <a:bodyPr/>
          <a:lstStyle/>
          <a:p>
            <a:pPr algn="l"/>
            <a:r>
              <a:rPr lang="en-TT" dirty="0" smtClean="0"/>
              <a:t>4. What do you call the erosion of the river bed by the load?</a:t>
            </a:r>
          </a:p>
          <a:p>
            <a:pPr marL="457200" indent="-457200" algn="l">
              <a:buAutoNum type="alphaLcPeriod"/>
            </a:pPr>
            <a:r>
              <a:rPr lang="en-TT" dirty="0" smtClean="0"/>
              <a:t>Corrasion</a:t>
            </a:r>
          </a:p>
          <a:p>
            <a:pPr marL="457200" indent="-457200" algn="l">
              <a:buAutoNum type="alphaLcPeriod" startAt="2"/>
            </a:pPr>
            <a:r>
              <a:rPr lang="en-TT" dirty="0" smtClean="0"/>
              <a:t>Attrition</a:t>
            </a:r>
          </a:p>
          <a:p>
            <a:pPr marL="457200" indent="-457200" algn="l">
              <a:buAutoNum type="alphaLcPeriod" startAt="3"/>
            </a:pPr>
            <a:r>
              <a:rPr lang="en-TT" dirty="0" smtClean="0"/>
              <a:t>Hydraulic action  </a:t>
            </a:r>
          </a:p>
          <a:p>
            <a:pPr marL="457200" indent="-457200" algn="l">
              <a:buAutoNum type="alphaLcPeriod" startAt="3"/>
            </a:pPr>
            <a:endParaRPr lang="en-TT" dirty="0"/>
          </a:p>
          <a:p>
            <a:pPr algn="l"/>
            <a:r>
              <a:rPr lang="en-TT" dirty="0" smtClean="0"/>
              <a:t>5. The wearing away of the side of the river banks is the result of </a:t>
            </a:r>
          </a:p>
          <a:p>
            <a:pPr marL="457200" indent="-457200" algn="l">
              <a:buAutoNum type="alphaLcPeriod"/>
            </a:pPr>
            <a:r>
              <a:rPr lang="en-TT" dirty="0" smtClean="0"/>
              <a:t>Headward erosion</a:t>
            </a:r>
          </a:p>
          <a:p>
            <a:pPr marL="457200" indent="-457200" algn="l">
              <a:buAutoNum type="alphaLcPeriod" startAt="2"/>
            </a:pPr>
            <a:r>
              <a:rPr lang="en-TT" dirty="0" smtClean="0"/>
              <a:t>Lateral erosion</a:t>
            </a:r>
          </a:p>
          <a:p>
            <a:pPr marL="457200" indent="-457200" algn="l">
              <a:buAutoNum type="alphaLcPeriod" startAt="3"/>
            </a:pPr>
            <a:r>
              <a:rPr lang="en-TT" dirty="0" smtClean="0"/>
              <a:t>Vertical erosion</a:t>
            </a:r>
          </a:p>
          <a:p>
            <a:pPr marL="457200" indent="-457200" algn="l">
              <a:buAutoNum type="alphaLcPeriod" startAt="3"/>
            </a:pPr>
            <a:endParaRPr lang="en-TT" dirty="0"/>
          </a:p>
          <a:p>
            <a:pPr algn="l"/>
            <a:r>
              <a:rPr lang="en-TT" dirty="0" smtClean="0"/>
              <a:t>6. Vertical erosion occurs when …</a:t>
            </a:r>
          </a:p>
          <a:p>
            <a:pPr marL="457200" indent="-457200" algn="l">
              <a:buAutoNum type="alphaLcPeriod"/>
            </a:pPr>
            <a:r>
              <a:rPr lang="en-TT" dirty="0" smtClean="0"/>
              <a:t>Sides of the banks are eroded</a:t>
            </a:r>
          </a:p>
          <a:p>
            <a:pPr marL="457200" indent="-457200" algn="l">
              <a:buAutoNum type="alphaLcPeriod" startAt="2"/>
            </a:pPr>
            <a:r>
              <a:rPr lang="en-TT" dirty="0" smtClean="0"/>
              <a:t>The river bed is eroded</a:t>
            </a:r>
          </a:p>
          <a:p>
            <a:pPr algn="l"/>
            <a:r>
              <a:rPr lang="en-TT" dirty="0" smtClean="0"/>
              <a:t>c.     The river retreats upstream</a:t>
            </a:r>
            <a:endParaRPr lang="en-T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V="1">
            <a:off x="2514600" y="0"/>
            <a:ext cx="4114800" cy="304800"/>
          </a:xfrm>
        </p:spPr>
        <p:txBody>
          <a:bodyPr>
            <a:normAutofit fontScale="90000"/>
          </a:bodyPr>
          <a:lstStyle/>
          <a:p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4665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 algn="l">
              <a:buAutoNum type="arabicPeriod"/>
            </a:pPr>
            <a:r>
              <a:rPr lang="en-TT" dirty="0" smtClean="0"/>
              <a:t>A</a:t>
            </a:r>
          </a:p>
          <a:p>
            <a:pPr marL="457200" indent="-457200" algn="l">
              <a:buAutoNum type="arabicPeriod"/>
            </a:pPr>
            <a:r>
              <a:rPr lang="en-TT" dirty="0" smtClean="0"/>
              <a:t>B</a:t>
            </a:r>
          </a:p>
          <a:p>
            <a:pPr marL="457200" indent="-457200" algn="l">
              <a:buAutoNum type="arabicPeriod"/>
            </a:pPr>
            <a:r>
              <a:rPr lang="en-TT" dirty="0" smtClean="0"/>
              <a:t>A</a:t>
            </a:r>
          </a:p>
          <a:p>
            <a:pPr marL="457200" indent="-457200" algn="l">
              <a:buAutoNum type="arabicPeriod"/>
            </a:pPr>
            <a:r>
              <a:rPr lang="en-TT" dirty="0" smtClean="0"/>
              <a:t>A</a:t>
            </a:r>
          </a:p>
          <a:p>
            <a:pPr marL="457200" indent="-457200" algn="l">
              <a:buAutoNum type="arabicPeriod"/>
            </a:pPr>
            <a:r>
              <a:rPr lang="en-TT" dirty="0" smtClean="0"/>
              <a:t>B</a:t>
            </a:r>
          </a:p>
          <a:p>
            <a:pPr marL="457200" indent="-457200" algn="l">
              <a:buAutoNum type="arabicPeriod"/>
            </a:pPr>
            <a:r>
              <a:rPr lang="en-TT" dirty="0" smtClean="0"/>
              <a:t>B</a:t>
            </a:r>
          </a:p>
          <a:p>
            <a:pPr algn="l"/>
            <a:endParaRPr lang="en-T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Answers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294482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TT" dirty="0" smtClean="0"/>
              <a:t>Compose an artistic piece portraying  AT LEAST two (2) types /processes of river erosion in a river channel. You can create a poem, rap, song, dance or drawing. Your performance must be about 1 – 1 1/2  minutes long. Credit will be given for: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TT" dirty="0" smtClean="0"/>
              <a:t>Accurate information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TT" dirty="0" smtClean="0"/>
              <a:t>Clear strategy – there must be a narrator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TT" dirty="0" smtClean="0"/>
              <a:t>Impact – entertaining yet informative.</a:t>
            </a:r>
          </a:p>
          <a:p>
            <a:pPr algn="l"/>
            <a:endParaRPr lang="en-T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task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228460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process of wearing away of the rocks on the bed and banks of the river by the energy of the river flow.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 erosion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447800"/>
            <a:ext cx="708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River erosion also happens by the load carried on the river channel itself.</a:t>
            </a:r>
          </a:p>
          <a:p>
            <a:pPr>
              <a:buFont typeface="Arial" pitchFamily="34" charset="0"/>
              <a:buChar char="•"/>
            </a:pP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The erosion rate varies with different volume and velocity.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097024"/>
            <a:ext cx="8229600" cy="4075176"/>
          </a:xfrm>
        </p:spPr>
        <p:txBody>
          <a:bodyPr/>
          <a:lstStyle/>
          <a:p>
            <a:pPr algn="just"/>
            <a:r>
              <a:rPr lang="en-US" sz="2800" u="sng" dirty="0" smtClean="0">
                <a:solidFill>
                  <a:srgbClr val="FF0000"/>
                </a:solidFill>
              </a:rPr>
              <a:t>C</a:t>
            </a:r>
            <a:r>
              <a:rPr lang="en-US" sz="2800" dirty="0" smtClean="0"/>
              <a:t>orrasion (abrasion)</a:t>
            </a:r>
          </a:p>
          <a:p>
            <a:pPr algn="just"/>
            <a:r>
              <a:rPr lang="en-US" sz="3200" u="sng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ttrition</a:t>
            </a:r>
          </a:p>
          <a:p>
            <a:pPr algn="l"/>
            <a:r>
              <a:rPr lang="en-US" sz="3200" u="sng" dirty="0" smtClean="0">
                <a:solidFill>
                  <a:srgbClr val="FF0000"/>
                </a:solidFill>
              </a:rPr>
              <a:t>S</a:t>
            </a:r>
            <a:r>
              <a:rPr lang="en-US" sz="2800" dirty="0" smtClean="0"/>
              <a:t>olution (corrosion)</a:t>
            </a:r>
          </a:p>
          <a:p>
            <a:pPr algn="just"/>
            <a:r>
              <a:rPr lang="en-US" sz="3200" u="sng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/>
              <a:t>ydraulic action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Processes involved in river erosion.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E_Student\Desktop\river processesscomposite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91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61583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Vertical erosion</a:t>
            </a:r>
          </a:p>
          <a:p>
            <a:r>
              <a:rPr lang="en-US" sz="3200" dirty="0" err="1" smtClean="0"/>
              <a:t>Headward</a:t>
            </a:r>
            <a:r>
              <a:rPr lang="en-US" sz="3200" dirty="0" smtClean="0"/>
              <a:t> erosion</a:t>
            </a:r>
          </a:p>
          <a:p>
            <a:r>
              <a:rPr lang="en-US" sz="3200" dirty="0" smtClean="0"/>
              <a:t>Lateral erosion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river erosion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371600"/>
            <a:ext cx="4343400" cy="3886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River removes material from river bed</a:t>
            </a:r>
          </a:p>
          <a:p>
            <a:r>
              <a:rPr lang="en-US" sz="3200" dirty="0" smtClean="0"/>
              <a:t>By corrosion/abrasion process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Result: </a:t>
            </a:r>
            <a:r>
              <a:rPr lang="en-US" sz="3200" dirty="0" smtClean="0">
                <a:solidFill>
                  <a:schemeClr val="tx2"/>
                </a:solidFill>
              </a:rPr>
              <a:t>Deepens</a:t>
            </a:r>
            <a:r>
              <a:rPr lang="en-US" sz="3200" dirty="0" smtClean="0"/>
              <a:t> a river channel and creates narrow V-shaped valleys.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4114800" cy="914400"/>
          </a:xfrm>
        </p:spPr>
        <p:txBody>
          <a:bodyPr/>
          <a:lstStyle/>
          <a:p>
            <a:r>
              <a:rPr lang="en-US" dirty="0" smtClean="0"/>
              <a:t>Vertical erosion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19200"/>
            <a:ext cx="36099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200" dirty="0" smtClean="0"/>
              <a:t>River cuts its source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Results</a:t>
            </a:r>
            <a:r>
              <a:rPr lang="en-US" sz="3200" dirty="0" smtClean="0"/>
              <a:t>: lengthening of the river in the upstream direction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Headward</a:t>
            </a:r>
            <a:r>
              <a:rPr lang="en-US" dirty="0" smtClean="0"/>
              <a:t> erosion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76400"/>
            <a:ext cx="4800600" cy="4343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wearing away of river bank</a:t>
            </a:r>
          </a:p>
          <a:p>
            <a:r>
              <a:rPr lang="en-US" sz="3200" dirty="0" smtClean="0"/>
              <a:t>By a solution process.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Result</a:t>
            </a:r>
            <a:r>
              <a:rPr lang="en-US" sz="3200" dirty="0" smtClean="0"/>
              <a:t>: widens the river and forms </a:t>
            </a:r>
            <a:r>
              <a:rPr lang="en-US" sz="3200" dirty="0" smtClean="0"/>
              <a:t>wider </a:t>
            </a:r>
            <a:r>
              <a:rPr lang="en-US" sz="3200" dirty="0" smtClean="0"/>
              <a:t>shaped valleys.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erosion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447800"/>
            <a:ext cx="33909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166</TotalTime>
  <Words>353</Words>
  <Application>Microsoft Office PowerPoint</Application>
  <PresentationFormat>On-screen Show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BlackTie</vt:lpstr>
      <vt:lpstr>River erosion</vt:lpstr>
      <vt:lpstr>River erosion</vt:lpstr>
      <vt:lpstr>PowerPoint Presentation</vt:lpstr>
      <vt:lpstr>Processes involved in river erosion.</vt:lpstr>
      <vt:lpstr>PowerPoint Presentation</vt:lpstr>
      <vt:lpstr>Types of river erosion</vt:lpstr>
      <vt:lpstr>Vertical erosion</vt:lpstr>
      <vt:lpstr>Headward erosion</vt:lpstr>
      <vt:lpstr>Lateral erosion</vt:lpstr>
      <vt:lpstr>CAURA RIVER</vt:lpstr>
      <vt:lpstr>PowerPoint Presentation</vt:lpstr>
      <vt:lpstr>PowerPoint Presentation</vt:lpstr>
      <vt:lpstr>PowerPoint Presentation</vt:lpstr>
      <vt:lpstr>PowerPoint Presentation</vt:lpstr>
      <vt:lpstr>Answers</vt:lpstr>
      <vt:lpstr>task</vt:lpstr>
    </vt:vector>
  </TitlesOfParts>
  <Company>Deftones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MOE_Student</cp:lastModifiedBy>
  <cp:revision>19</cp:revision>
  <dcterms:created xsi:type="dcterms:W3CDTF">2010-07-19T22:58:49Z</dcterms:created>
  <dcterms:modified xsi:type="dcterms:W3CDTF">2014-01-31T14:35:13Z</dcterms:modified>
</cp:coreProperties>
</file>